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6" r:id="rId21"/>
    <p:sldId id="275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EF006F-7798-484F-8A67-24096353603C}" type="datetimeFigureOut">
              <a:rPr lang="ru-RU" smtClean="0"/>
              <a:t>02.09.2010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F40EDC-8FAA-410C-8355-126B548B9F4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02.09.2010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02.09.2010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02.09.2010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42976" y="1357298"/>
            <a:ext cx="7077257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The</a:t>
            </a:r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game </a:t>
            </a:r>
          </a:p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“Do you know English?”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1026" name="Picture 2" descr="C:\Documents and Settings\Admin\Мои документы\таня\изображение\образование\PE199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3643314"/>
            <a:ext cx="2357454" cy="27764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57356" y="714356"/>
            <a:ext cx="505375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January, 1</a:t>
            </a:r>
            <a:endParaRPr lang="ru-RU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146" name="Picture 2" descr="C:\Documents and Settings\Admin\Мои документы\pictures\праздники\Рождество_рест Барашик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8" y="2786058"/>
            <a:ext cx="3394472" cy="37401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14414" y="785794"/>
            <a:ext cx="579023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8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October, 31</a:t>
            </a:r>
            <a:endParaRPr lang="ru-RU" sz="80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7170" name="Picture 2" descr="C:\Documents and Settings\Admin\Мои документы\pictures\праздники\hallowee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2500306"/>
            <a:ext cx="4762500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99077" y="428604"/>
            <a:ext cx="644381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DECEMBER, 16</a:t>
            </a:r>
            <a:endParaRPr lang="ru-RU" sz="8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8194" name="Picture 2" descr="C:\Documents and Settings\Admin\Мои документы\pictures\pictures\Флаг Казахстана развевается горизонтально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05125" y="2605881"/>
            <a:ext cx="3333750" cy="2514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31971" y="785794"/>
            <a:ext cx="44796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8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March, 8</a:t>
            </a:r>
            <a:endParaRPr lang="ru-RU" sz="8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9218" name="Picture 2" descr="C:\Documents and Settings\Admin\Мои документы\pictures\праздники\mothers-day-cruis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2786058"/>
            <a:ext cx="4038600" cy="2695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-468874" y="1285860"/>
            <a:ext cx="985295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	</a:t>
            </a:r>
            <a:r>
              <a:rPr lang="en-US" sz="7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3. THE ENVIRONMENT </a:t>
            </a:r>
            <a:endParaRPr lang="ru-RU" sz="72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10242" name="Picture 2" descr="C:\Documents and Settings\Admin\Мои документы\pictures\pictures\spyash_ryz_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2857496"/>
            <a:ext cx="4500594" cy="33754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20263" y="857232"/>
            <a:ext cx="490544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The earth</a:t>
            </a:r>
            <a:endParaRPr lang="ru-RU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1266" name="Picture 2" descr="C:\Documents and Settings\Admin\Мои документы\pictures\pictures\земной шар вертящийся синий с падающим на него светом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2643182"/>
            <a:ext cx="3333750" cy="3333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98899" y="2967335"/>
            <a:ext cx="534620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To protect</a:t>
            </a:r>
            <a:endParaRPr lang="ru-RU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19798" y="2967335"/>
            <a:ext cx="5104411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to recycle</a:t>
            </a:r>
          </a:p>
          <a:p>
            <a:pPr algn="ctr"/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96411" y="2967335"/>
            <a:ext cx="1951176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Air</a:t>
            </a:r>
          </a:p>
          <a:p>
            <a:pPr algn="ctr"/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22963" y="2967335"/>
            <a:ext cx="209807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SEA</a:t>
            </a:r>
            <a:endParaRPr lang="ru-RU" sz="9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1785926"/>
            <a:ext cx="8429684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1.School subjects</a:t>
            </a:r>
            <a:endParaRPr lang="ru-RU" sz="9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14414" y="1500174"/>
            <a:ext cx="6939336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4. Finish </a:t>
            </a:r>
          </a:p>
          <a:p>
            <a:pPr algn="ctr"/>
            <a:r>
              <a:rPr lang="en-US" sz="8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the sentences</a:t>
            </a:r>
            <a:endParaRPr lang="ru-RU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2143116"/>
            <a:ext cx="8464818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MY MOTHER WILL ____</a:t>
            </a:r>
          </a:p>
          <a:p>
            <a:pPr algn="ctr"/>
            <a:r>
              <a:rPr lang="en-US" sz="6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A DINNER</a:t>
            </a:r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.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-9922" y="2967335"/>
            <a:ext cx="916385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 LIKE TO READ ______.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1928802"/>
            <a:ext cx="8276433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You ___ to school </a:t>
            </a:r>
          </a:p>
          <a:p>
            <a:pPr algn="ctr"/>
            <a:r>
              <a:rPr lang="en-US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Every day.</a:t>
            </a:r>
            <a:endParaRPr lang="ru-RU" sz="7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5983" y="2928934"/>
            <a:ext cx="861652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I _____ in </a:t>
            </a:r>
            <a:r>
              <a:rPr lang="en-US" sz="72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Karabalyk</a:t>
            </a:r>
            <a:endParaRPr lang="ru-RU" sz="7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71612"/>
            <a:ext cx="8229600" cy="45259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14414" y="1500174"/>
            <a:ext cx="7021986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SHE ____ A VERY </a:t>
            </a:r>
          </a:p>
          <a:p>
            <a:pPr algn="ctr"/>
            <a:r>
              <a:rPr lang="en-US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BEAUTIFUL</a:t>
            </a:r>
            <a:r>
              <a:rPr lang="en-US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GIRL.</a:t>
            </a:r>
            <a:endParaRPr lang="ru-RU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1571612"/>
            <a:ext cx="9363269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5. Put sentences into</a:t>
            </a:r>
          </a:p>
          <a:p>
            <a:pPr algn="ctr"/>
            <a:r>
              <a:rPr lang="en-US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Present Continuous</a:t>
            </a:r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852378" y="1785926"/>
            <a:ext cx="714811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I 	SIT IN SCHOOL.</a:t>
            </a:r>
            <a:endParaRPr lang="ru-RU" sz="8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2290" name="Picture 2" descr="C:\Documents and Settings\Admin\Мои документы\таня\изображение\образование\Z1054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98" y="3143248"/>
            <a:ext cx="2744751" cy="31972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51367" y="1285860"/>
            <a:ext cx="8719695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SHE WRITES A LETTER </a:t>
            </a:r>
          </a:p>
          <a:p>
            <a:pPr algn="ctr"/>
            <a:r>
              <a:rPr lang="en-US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TO FRIEND.</a:t>
            </a:r>
            <a:endParaRPr lang="ru-RU" sz="7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3314" name="Picture 2" descr="C:\Documents and Settings\Admin\Мои документы\таня\изображение\образование\NATU0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3500438"/>
            <a:ext cx="3061959" cy="29516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05040" y="1714488"/>
            <a:ext cx="7231147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 play with my </a:t>
            </a:r>
          </a:p>
          <a:p>
            <a:r>
              <a:rPr lang="en-US" sz="8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dog.</a:t>
            </a:r>
            <a:endParaRPr lang="ru-RU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4338" name="Picture 2" descr="C:\Documents and Settings\Admin\Мои документы\таня\изображение\зоопарк\дом. животные\собаки\131-102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82" y="2928934"/>
            <a:ext cx="4517506" cy="33881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-90783" y="2285992"/>
            <a:ext cx="9139169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1828800" lvl="2" indent="-914400" algn="ctr"/>
            <a:r>
              <a:rPr lang="en-US" sz="8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 use computers </a:t>
            </a:r>
          </a:p>
          <a:p>
            <a:pPr marL="914400" indent="-914400" algn="ctr"/>
            <a:r>
              <a:rPr lang="en-US" sz="8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in _____ lesson</a:t>
            </a:r>
            <a:endParaRPr lang="ru-RU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195489" y="857232"/>
            <a:ext cx="6237925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They walk in </a:t>
            </a:r>
          </a:p>
          <a:p>
            <a:r>
              <a:rPr lang="en-US" sz="8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the wood</a:t>
            </a:r>
            <a:endParaRPr lang="ru-RU" sz="8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15362" name="Picture 2" descr="C:\Documents and Settings\Admin\Мои документы\таня\изображение\природа\Природа\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357562"/>
            <a:ext cx="4303192" cy="32273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1285860"/>
            <a:ext cx="7648371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HE WORKS IN </a:t>
            </a:r>
          </a:p>
          <a:p>
            <a:pPr algn="ctr"/>
            <a:r>
              <a:rPr lang="en-US" sz="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THE HOSPITAL.</a:t>
            </a:r>
            <a:endParaRPr lang="ru-RU" sz="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6387" name="Picture 3" descr="C:\Documents and Settings\Admin\Мои документы\таня\изображение\pictures for lessons\1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3773544"/>
            <a:ext cx="3429024" cy="26558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78200" y="2967335"/>
            <a:ext cx="858760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10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 END!!!!!!!!!</a:t>
            </a:r>
            <a:endParaRPr lang="ru-RU" sz="10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1291" y="1928802"/>
            <a:ext cx="8619667" cy="36317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I use dictionaries </a:t>
            </a:r>
          </a:p>
          <a:p>
            <a:pPr algn="ctr"/>
            <a:r>
              <a:rPr lang="en-US" sz="8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In ______ lesson</a:t>
            </a:r>
          </a:p>
          <a:p>
            <a:pPr algn="ctr"/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1857364"/>
            <a:ext cx="6853159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8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We use          </a:t>
            </a:r>
          </a:p>
          <a:p>
            <a:pPr algn="ctr"/>
            <a:r>
              <a:rPr lang="en-US" sz="8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In _____ class</a:t>
            </a:r>
            <a:endParaRPr lang="ru-RU" sz="8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2050" name="Picture 2" descr="C:\Documents and Settings\Admin\Мои документы\pictures\pictures\Afic_C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1571612"/>
            <a:ext cx="1357322" cy="14367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2071678"/>
            <a:ext cx="8072466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We play with balls</a:t>
            </a:r>
          </a:p>
          <a:p>
            <a:pPr algn="ctr"/>
            <a:r>
              <a:rPr lang="en-US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</a:t>
            </a:r>
            <a:r>
              <a:rPr lang="en-US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 ____ class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71538" y="2714620"/>
            <a:ext cx="742955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We study </a:t>
            </a:r>
          </a:p>
          <a:p>
            <a:pPr algn="ctr"/>
            <a:r>
              <a:rPr lang="en-US" sz="8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in _____ class</a:t>
            </a:r>
            <a:endParaRPr lang="ru-RU" sz="8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074" name="Picture 2" descr="C:\Documents and Settings\Admin\Мои документы\pictures\flowers\0_79cb_c724ee3a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2571764"/>
            <a:ext cx="2095488" cy="15716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67686" y="1500174"/>
            <a:ext cx="7239162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2.Holidays !!! </a:t>
            </a:r>
            <a:endParaRPr lang="ru-RU" sz="8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4098" name="Picture 2" descr="C:\Documents and Settings\Admin\Мои документы\pictures\праздники\mothers_day_glitter_graphic04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3071810"/>
            <a:ext cx="3429004" cy="31432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41953" y="357166"/>
            <a:ext cx="644381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December, 25</a:t>
            </a:r>
            <a:endParaRPr lang="ru-RU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122" name="Picture 2" descr="C:\Documents and Settings\Admin\Мои документы\pictures\праздники\ск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14700" y="2196306"/>
            <a:ext cx="2514600" cy="3333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</TotalTime>
  <Words>138</Words>
  <PresentationFormat>Экран (4:3)</PresentationFormat>
  <Paragraphs>48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Owner</cp:lastModifiedBy>
  <cp:revision>6</cp:revision>
  <dcterms:modified xsi:type="dcterms:W3CDTF">2010-09-02T20:31:59Z</dcterms:modified>
</cp:coreProperties>
</file>